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1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569DF-DE0E-4292-B06F-E533070B81B3}" type="datetimeFigureOut">
              <a:rPr lang="en-US" smtClean="0"/>
              <a:t>4/20/2007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D19F4-96C2-4D13-96B7-630E9B0542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TSonnenberg</dc:creator>
  <cp:lastModifiedBy>TSonnenberg</cp:lastModifiedBy>
  <cp:revision>1</cp:revision>
  <dcterms:created xsi:type="dcterms:W3CDTF">2007-04-20T20:16:09Z</dcterms:created>
  <dcterms:modified xsi:type="dcterms:W3CDTF">2007-04-20T20:16:54Z</dcterms:modified>
</cp:coreProperties>
</file>